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sv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2" d="100"/>
          <a:sy n="52" d="100"/>
        </p:scale>
        <p:origin x="49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1398B0-E956-C282-F77A-5A5A9C2868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51EF2D-0235-5984-3534-42FA6EFEED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872C6C-B412-18E0-9202-12ED663CDE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D4552-058D-45D1-8EA2-81ACB9AA38A4}" type="datetimeFigureOut">
              <a:rPr lang="sv-FI" smtClean="0"/>
              <a:t>10-03-2026</a:t>
            </a:fld>
            <a:endParaRPr lang="sv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1F2894-8BB6-C5DB-1B7C-19E042910A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751AD5-9071-A31D-70C9-52D8F7D924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5946A-7490-4DEE-9D8D-06431F074AF8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3007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41A39C-3337-6410-3052-0BE60674CF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B25F72-AE8B-7D3B-4383-C9D5AD4B97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F0EE3C-C958-CB1A-B092-F2947105D5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D4552-058D-45D1-8EA2-81ACB9AA38A4}" type="datetimeFigureOut">
              <a:rPr lang="sv-FI" smtClean="0"/>
              <a:t>10-03-2026</a:t>
            </a:fld>
            <a:endParaRPr lang="sv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26CAC9-D2B5-372B-DE9C-7A7D1BCD16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060A16-73D1-5F2C-7E2F-B2C27B3376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5946A-7490-4DEE-9D8D-06431F074AF8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705047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CC77463-B5EE-742F-3132-6EC222B587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B779D9-58B3-8F73-68D2-FB6BCFB0CA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A56319-59CF-7741-D79E-13EA9E2125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D4552-058D-45D1-8EA2-81ACB9AA38A4}" type="datetimeFigureOut">
              <a:rPr lang="sv-FI" smtClean="0"/>
              <a:t>10-03-2026</a:t>
            </a:fld>
            <a:endParaRPr lang="sv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53FAC4-FD21-821A-E631-59811EAB9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1DC391-0EFB-6C0E-CA47-A78981347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5946A-7490-4DEE-9D8D-06431F074AF8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723123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090FF9-9C83-AC0D-5BAC-8B7817875A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6C7B3B-160C-36CD-F8C3-6DB061C155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870D33-EB89-A23B-B3AD-ED7CEBA709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D4552-058D-45D1-8EA2-81ACB9AA38A4}" type="datetimeFigureOut">
              <a:rPr lang="sv-FI" smtClean="0"/>
              <a:t>10-03-2026</a:t>
            </a:fld>
            <a:endParaRPr lang="sv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58736F-5CD1-D5AE-47A6-D0AF32D08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BE8256-6AA2-4CCA-A993-10043A3A93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5946A-7490-4DEE-9D8D-06431F074AF8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75824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51B68C-4437-B7D4-C6A2-6CF936D041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999972-4B15-5BAD-B276-F0C2EEDC2C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074372-7E19-E9F4-582D-7B23FE8887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D4552-058D-45D1-8EA2-81ACB9AA38A4}" type="datetimeFigureOut">
              <a:rPr lang="sv-FI" smtClean="0"/>
              <a:t>10-03-2026</a:t>
            </a:fld>
            <a:endParaRPr lang="sv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B23AD5-174E-DDBF-A865-6D990CCF56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62D2F3-B36B-F0FB-A1C1-BDDD82CCB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5946A-7490-4DEE-9D8D-06431F074AF8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4250277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F5F793-EA6C-0396-9123-6A99BB22B7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732F2E-6D51-EF8C-7A13-63A5B09389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969B56-D38B-717C-2F1F-26375C505F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5D8A73-8372-8799-9917-3922B9FD4C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D4552-058D-45D1-8EA2-81ACB9AA38A4}" type="datetimeFigureOut">
              <a:rPr lang="sv-FI" smtClean="0"/>
              <a:t>10-03-2026</a:t>
            </a:fld>
            <a:endParaRPr lang="sv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199888-D321-312C-2E5B-0FE55420A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6CD241-3E1B-8F3F-557E-CC7C4A44C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5946A-7490-4DEE-9D8D-06431F074AF8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8678898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905109-8EFA-5A9F-1DC8-6FA24086AB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87C4C1-776A-D235-65FE-BF21FED5D7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A02974-1752-8498-6C2E-65BD129A05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6DAE07-71A1-F194-F76D-0E3E40447C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2A29C9-8B87-0BB1-0654-BAC58160D9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FBCFF7B-B396-54BC-F919-6E2C094A0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D4552-058D-45D1-8EA2-81ACB9AA38A4}" type="datetimeFigureOut">
              <a:rPr lang="sv-FI" smtClean="0"/>
              <a:t>10-03-2026</a:t>
            </a:fld>
            <a:endParaRPr lang="sv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B527D92-7703-19F7-EF3B-A52BA3C63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C0DDB3B-E2DF-B8A9-D969-8BBF17127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5946A-7490-4DEE-9D8D-06431F074AF8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2084004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1602FE-7904-03A5-37D5-0EDF6F2DD1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8C4B0E7-7CE6-E3A1-3EC3-963C3E4B59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D4552-058D-45D1-8EA2-81ACB9AA38A4}" type="datetimeFigureOut">
              <a:rPr lang="sv-FI" smtClean="0"/>
              <a:t>10-03-2026</a:t>
            </a:fld>
            <a:endParaRPr lang="sv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08E922-D927-AF2C-A0DF-763F59350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D991C9E-7F4E-9875-7999-012ED968A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5946A-7490-4DEE-9D8D-06431F074AF8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093125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F57261B-650D-F6CC-E702-571287C69A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D4552-058D-45D1-8EA2-81ACB9AA38A4}" type="datetimeFigureOut">
              <a:rPr lang="sv-FI" smtClean="0"/>
              <a:t>10-03-2026</a:t>
            </a:fld>
            <a:endParaRPr lang="sv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B664595-3B55-EA0A-DE4B-FCD69FBFE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F54C45-D284-8702-8258-B6C577BA2D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5946A-7490-4DEE-9D8D-06431F074AF8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335052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1F21AE-0859-E8D7-E95C-4292DE4C9A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CD70A4-C1C1-9AB0-D1C2-7E03C61D35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6DF753-203B-D4D0-D285-DBAF17EDCA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3DB45F-FE9F-7A3E-ABA6-DFC3C8E417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D4552-058D-45D1-8EA2-81ACB9AA38A4}" type="datetimeFigureOut">
              <a:rPr lang="sv-FI" smtClean="0"/>
              <a:t>10-03-2026</a:t>
            </a:fld>
            <a:endParaRPr lang="sv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83141A-1069-D9BF-EAE3-A2CD8F8E90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8E42B8-6144-EF9A-9BFF-EE9D19D06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5946A-7490-4DEE-9D8D-06431F074AF8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42277728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32E071-E164-C875-512E-ABD83343A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29969CA-B8BA-1264-0EAC-B3406D8AFE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C39A74-DD70-A7FC-CFBA-71B219834B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FB7780-C84A-E3AC-C92B-1323EB793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D4552-058D-45D1-8EA2-81ACB9AA38A4}" type="datetimeFigureOut">
              <a:rPr lang="sv-FI" smtClean="0"/>
              <a:t>10-03-2026</a:t>
            </a:fld>
            <a:endParaRPr lang="sv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48533A-7AC8-310B-F998-260F4BBC1A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4F07BE-FD4E-147B-F6F9-9D136DFD3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5946A-7490-4DEE-9D8D-06431F074AF8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320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587939-97D5-4C59-61BE-03A9BDDAE9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9B7931-CCFE-14C9-2C56-14ECE82703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1E4128-8ECC-901A-39AE-0DA78DF662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D7D4552-058D-45D1-8EA2-81ACB9AA38A4}" type="datetimeFigureOut">
              <a:rPr lang="sv-FI" smtClean="0"/>
              <a:t>10-03-2026</a:t>
            </a:fld>
            <a:endParaRPr lang="sv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3A916B-92E0-F975-1A72-3137EEE706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FB0FCF-3E54-0175-EB08-D3118CD801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7D5946A-7490-4DEE-9D8D-06431F074AF8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239505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0595B60-2DE1-5F1D-217B-66A3D23C58CC}"/>
              </a:ext>
            </a:extLst>
          </p:cNvPr>
          <p:cNvCxnSpPr/>
          <p:nvPr/>
        </p:nvCxnSpPr>
        <p:spPr>
          <a:xfrm>
            <a:off x="5498757" y="531341"/>
            <a:ext cx="0" cy="60177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93310A1B-D181-3665-EE8F-09E7A3E85F84}"/>
              </a:ext>
            </a:extLst>
          </p:cNvPr>
          <p:cNvCxnSpPr/>
          <p:nvPr/>
        </p:nvCxnSpPr>
        <p:spPr>
          <a:xfrm>
            <a:off x="691978" y="3311611"/>
            <a:ext cx="10589741" cy="11738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EF54F929-7C66-D211-D77B-D45B7142D6A2}"/>
              </a:ext>
            </a:extLst>
          </p:cNvPr>
          <p:cNvSpPr txBox="1"/>
          <p:nvPr/>
        </p:nvSpPr>
        <p:spPr>
          <a:xfrm>
            <a:off x="4967416" y="162009"/>
            <a:ext cx="12974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FI" dirty="0"/>
              <a:t>Personal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EBB6E7E-ABE6-391D-B4B7-8316B620D818}"/>
              </a:ext>
            </a:extLst>
          </p:cNvPr>
          <p:cNvSpPr txBox="1"/>
          <p:nvPr/>
        </p:nvSpPr>
        <p:spPr>
          <a:xfrm>
            <a:off x="43248" y="2942279"/>
            <a:ext cx="12974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FI" dirty="0" err="1"/>
              <a:t>Visitor</a:t>
            </a:r>
            <a:endParaRPr lang="sv-FI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168690C-E249-3577-9294-9C2E8BFA381C}"/>
              </a:ext>
            </a:extLst>
          </p:cNvPr>
          <p:cNvSpPr txBox="1"/>
          <p:nvPr/>
        </p:nvSpPr>
        <p:spPr>
          <a:xfrm>
            <a:off x="5560540" y="6326659"/>
            <a:ext cx="1964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FI" dirty="0" err="1"/>
              <a:t>Institutional</a:t>
            </a:r>
            <a:endParaRPr lang="sv-FI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1196292-6529-8EDC-F97F-789883BF6657}"/>
              </a:ext>
            </a:extLst>
          </p:cNvPr>
          <p:cNvSpPr txBox="1"/>
          <p:nvPr/>
        </p:nvSpPr>
        <p:spPr>
          <a:xfrm>
            <a:off x="10768915" y="3000973"/>
            <a:ext cx="12974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FI" dirty="0"/>
              <a:t>Resident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F39B9BA-386B-1DBE-1E09-72C8E1BAAA33}"/>
              </a:ext>
            </a:extLst>
          </p:cNvPr>
          <p:cNvSpPr/>
          <p:nvPr/>
        </p:nvSpPr>
        <p:spPr>
          <a:xfrm>
            <a:off x="6096000" y="691978"/>
            <a:ext cx="4431957" cy="54864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FI" dirty="0" err="1"/>
              <a:t>Watchup</a:t>
            </a:r>
            <a:r>
              <a:rPr lang="sv-FI" dirty="0"/>
              <a:t> and </a:t>
            </a:r>
            <a:r>
              <a:rPr lang="sv-FI" dirty="0" err="1"/>
              <a:t>outlook</a:t>
            </a:r>
            <a:r>
              <a:rPr lang="sv-FI" dirty="0"/>
              <a:t> email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D56256F-E841-61C1-2C62-2EB2A330F39A}"/>
              </a:ext>
            </a:extLst>
          </p:cNvPr>
          <p:cNvSpPr/>
          <p:nvPr/>
        </p:nvSpPr>
        <p:spPr>
          <a:xfrm>
            <a:off x="7624119" y="864973"/>
            <a:ext cx="2520778" cy="1359243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FI" dirty="0">
                <a:solidFill>
                  <a:schemeClr val="tx1"/>
                </a:solidFill>
              </a:rPr>
              <a:t>IG and FB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CCC856B-B1F1-A59C-950A-0B2CAD00A9EF}"/>
              </a:ext>
            </a:extLst>
          </p:cNvPr>
          <p:cNvSpPr/>
          <p:nvPr/>
        </p:nvSpPr>
        <p:spPr>
          <a:xfrm>
            <a:off x="1949281" y="4967416"/>
            <a:ext cx="2520778" cy="1359243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FI" dirty="0">
                <a:solidFill>
                  <a:schemeClr val="tx1"/>
                </a:solidFill>
              </a:rPr>
              <a:t>LinkedIn</a:t>
            </a:r>
          </a:p>
        </p:txBody>
      </p:sp>
    </p:spTree>
    <p:extLst>
      <p:ext uri="{BB962C8B-B14F-4D97-AF65-F5344CB8AC3E}">
        <p14:creationId xmlns:p14="http://schemas.microsoft.com/office/powerpoint/2010/main" val="28811711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12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Pia Polsa</dc:creator>
  <cp:lastModifiedBy>Pia Polsa</cp:lastModifiedBy>
  <cp:revision>1</cp:revision>
  <dcterms:created xsi:type="dcterms:W3CDTF">2026-03-10T12:36:02Z</dcterms:created>
  <dcterms:modified xsi:type="dcterms:W3CDTF">2026-03-10T12:40:05Z</dcterms:modified>
</cp:coreProperties>
</file>